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Old Standard TT"/>
      <p:regular r:id="rId11"/>
      <p:bold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ldStandardTT-regular.fntdata"/><Relationship Id="rId10" Type="http://schemas.openxmlformats.org/officeDocument/2006/relationships/slide" Target="slides/slide6.xml"/><Relationship Id="rId13" Type="http://schemas.openxmlformats.org/officeDocument/2006/relationships/font" Target="fonts/OldStandardTT-italic.fntdata"/><Relationship Id="rId12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eb.seesaw.me/" TargetMode="External"/><Relationship Id="rId4" Type="http://schemas.openxmlformats.org/officeDocument/2006/relationships/hyperlink" Target="http://larryferlazzo.edublogs.org/2015/01/22/new-app-seesaw-is-a-learning-journal-for-students/" TargetMode="External"/><Relationship Id="rId5" Type="http://schemas.openxmlformats.org/officeDocument/2006/relationships/image" Target="../media/image08.png"/><Relationship Id="rId6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Relationship Id="rId4" Type="http://schemas.openxmlformats.org/officeDocument/2006/relationships/hyperlink" Target="https://app.seesaw.me/#/class/class.c39dacc1-bc62-4947-8570-f3bd04ab7042/display/approved/person.6f152dcd-ac81-43e4-8b4c-496cc1e345a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Morgan O’Dell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Standard: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115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1" lang="en" sz="1100">
                <a:solidFill>
                  <a:schemeClr val="dk1"/>
                </a:solidFill>
              </a:rPr>
              <a:t>SCSh7. Students analyze how scientific knowledge is developed.;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 u="sng">
                <a:solidFill>
                  <a:srgbClr val="45818E"/>
                </a:solidFill>
              </a:rPr>
              <a:t>Assignment: 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Students will demonstrate their knowledge of the scientific method using the app and online journal, </a:t>
            </a:r>
            <a:r>
              <a:rPr i="1" lang="en" sz="1100">
                <a:solidFill>
                  <a:schemeClr val="dk1"/>
                </a:solidFill>
              </a:rPr>
              <a:t>Seesaw</a:t>
            </a:r>
            <a:r>
              <a:rPr lang="en" sz="1100">
                <a:solidFill>
                  <a:schemeClr val="dk1"/>
                </a:solidFill>
              </a:rPr>
              <a:t>,  by designing their own experiment and recording their results.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This project will be done through a 3 day period and will have the criteria displayed on a PowerPoint for each day’s activity.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7-20 at 12.10.08 PM.pn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775" y="2597525"/>
            <a:ext cx="2901150" cy="20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7-20 at 11.55.39 AM.png"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64075"/>
            <a:ext cx="2968574" cy="2142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7-20 at 11.56.02 AM.png"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6049" y="2597525"/>
            <a:ext cx="2717725" cy="20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Tool &amp; Resources: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Seesaw</a:t>
            </a:r>
            <a:r>
              <a:rPr lang="en"/>
              <a:t> is an interactive journal for students!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Here’s a quick look at the student’s view&gt;&gt;&gt;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Let’s check out this </a:t>
            </a:r>
            <a:r>
              <a:rPr lang="en" u="sng">
                <a:solidFill>
                  <a:schemeClr val="hlink"/>
                </a:solidFill>
                <a:hlinkClick r:id="rId4"/>
              </a:rPr>
              <a:t>LINK</a:t>
            </a:r>
            <a:r>
              <a:rPr lang="en"/>
              <a:t> to learn more!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751.PNG"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4625" y="180325"/>
            <a:ext cx="1920750" cy="312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753.PNG"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2876" y="1812575"/>
            <a:ext cx="1813998" cy="322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Student Sample for Part 1</a:t>
            </a:r>
          </a:p>
        </p:txBody>
      </p:sp>
      <p:pic>
        <p:nvPicPr>
          <p:cNvPr descr="Screen Shot 2016-07-20 at 11.52.13 AM.pn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174" y="1017725"/>
            <a:ext cx="6707750" cy="38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Student Sample for Part 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7-20 at 12.16.58 PM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699" y="1017725"/>
            <a:ext cx="5602601" cy="35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186225" y="4519350"/>
            <a:ext cx="72312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5818E"/>
                </a:solidFill>
              </a:rPr>
              <a:t>Students can also do </a:t>
            </a:r>
            <a:r>
              <a:rPr lang="en" u="sng">
                <a:solidFill>
                  <a:srgbClr val="45818E"/>
                </a:solidFill>
                <a:hlinkClick r:id="rId4"/>
              </a:rPr>
              <a:t>videos</a:t>
            </a:r>
            <a:r>
              <a:rPr lang="en">
                <a:solidFill>
                  <a:srgbClr val="45818E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45818E"/>
                </a:solidFill>
              </a:rPr>
              <a:t>Student Sample for Part 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7-20 at 12.28.53 PM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900" y="1651275"/>
            <a:ext cx="41148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t Portfolio.png"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50" y="1598562"/>
            <a:ext cx="5048598" cy="310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27050" y="1100825"/>
            <a:ext cx="8436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76A5AF"/>
                </a:solidFill>
              </a:rPr>
              <a:t>Teachers can choose to browse by student or make a PDF portfolio of students’ work!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